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98" r:id="rId5"/>
    <p:sldId id="299" r:id="rId6"/>
    <p:sldId id="293" r:id="rId7"/>
    <p:sldId id="275" r:id="rId8"/>
    <p:sldId id="291" r:id="rId9"/>
    <p:sldId id="297" r:id="rId10"/>
    <p:sldId id="296" r:id="rId11"/>
    <p:sldId id="295" r:id="rId12"/>
    <p:sldId id="294" r:id="rId13"/>
    <p:sldId id="272"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autoAdjust="0"/>
    <p:restoredTop sz="94660"/>
  </p:normalViewPr>
  <p:slideViewPr>
    <p:cSldViewPr>
      <p:cViewPr varScale="1">
        <p:scale>
          <a:sx n="72" d="100"/>
          <a:sy n="72" d="100"/>
        </p:scale>
        <p:origin x="1344"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C Goddard (rCGO)" userId="7a446a60-6702-431e-8020-66884f8082c3" providerId="ADAL" clId="{7A234312-CC1E-4B77-8095-B0706076C0BA}"/>
    <pc:docChg chg="custSel addSld delSld modSld">
      <pc:chgData name="Mr C Goddard (rCGO)" userId="7a446a60-6702-431e-8020-66884f8082c3" providerId="ADAL" clId="{7A234312-CC1E-4B77-8095-B0706076C0BA}" dt="2020-11-04T09:42:07.879" v="480" actId="1076"/>
      <pc:docMkLst>
        <pc:docMk/>
      </pc:docMkLst>
      <pc:sldChg chg="del">
        <pc:chgData name="Mr C Goddard (rCGO)" userId="7a446a60-6702-431e-8020-66884f8082c3" providerId="ADAL" clId="{7A234312-CC1E-4B77-8095-B0706076C0BA}" dt="2020-11-04T09:35:03.665" v="0" actId="2696"/>
        <pc:sldMkLst>
          <pc:docMk/>
          <pc:sldMk cId="3956457353" sldId="258"/>
        </pc:sldMkLst>
      </pc:sldChg>
      <pc:sldChg chg="del">
        <pc:chgData name="Mr C Goddard (rCGO)" userId="7a446a60-6702-431e-8020-66884f8082c3" providerId="ADAL" clId="{7A234312-CC1E-4B77-8095-B0706076C0BA}" dt="2020-11-04T09:35:32.097" v="11" actId="2696"/>
        <pc:sldMkLst>
          <pc:docMk/>
          <pc:sldMk cId="3043373382" sldId="261"/>
        </pc:sldMkLst>
      </pc:sldChg>
      <pc:sldChg chg="del">
        <pc:chgData name="Mr C Goddard (rCGO)" userId="7a446a60-6702-431e-8020-66884f8082c3" providerId="ADAL" clId="{7A234312-CC1E-4B77-8095-B0706076C0BA}" dt="2020-11-04T09:35:32.732" v="12" actId="2696"/>
        <pc:sldMkLst>
          <pc:docMk/>
          <pc:sldMk cId="2230981247" sldId="262"/>
        </pc:sldMkLst>
      </pc:sldChg>
      <pc:sldChg chg="del">
        <pc:chgData name="Mr C Goddard (rCGO)" userId="7a446a60-6702-431e-8020-66884f8082c3" providerId="ADAL" clId="{7A234312-CC1E-4B77-8095-B0706076C0BA}" dt="2020-11-04T09:35:05.794" v="1" actId="2696"/>
        <pc:sldMkLst>
          <pc:docMk/>
          <pc:sldMk cId="1795396242" sldId="271"/>
        </pc:sldMkLst>
      </pc:sldChg>
      <pc:sldChg chg="delSp">
        <pc:chgData name="Mr C Goddard (rCGO)" userId="7a446a60-6702-431e-8020-66884f8082c3" providerId="ADAL" clId="{7A234312-CC1E-4B77-8095-B0706076C0BA}" dt="2020-11-04T09:35:29.543" v="10" actId="478"/>
        <pc:sldMkLst>
          <pc:docMk/>
          <pc:sldMk cId="1202131988" sldId="272"/>
        </pc:sldMkLst>
        <pc:spChg chg="del">
          <ac:chgData name="Mr C Goddard (rCGO)" userId="7a446a60-6702-431e-8020-66884f8082c3" providerId="ADAL" clId="{7A234312-CC1E-4B77-8095-B0706076C0BA}" dt="2020-11-04T09:35:29.543" v="10" actId="478"/>
          <ac:spMkLst>
            <pc:docMk/>
            <pc:sldMk cId="1202131988" sldId="272"/>
            <ac:spMk id="11" creationId="{ABC1A226-3549-4C2B-B72B-1A628D83CC4D}"/>
          </ac:spMkLst>
        </pc:spChg>
      </pc:sldChg>
      <pc:sldChg chg="del">
        <pc:chgData name="Mr C Goddard (rCGO)" userId="7a446a60-6702-431e-8020-66884f8082c3" providerId="ADAL" clId="{7A234312-CC1E-4B77-8095-B0706076C0BA}" dt="2020-11-04T09:35:33.260" v="13" actId="2696"/>
        <pc:sldMkLst>
          <pc:docMk/>
          <pc:sldMk cId="2349928072" sldId="274"/>
        </pc:sldMkLst>
      </pc:sldChg>
      <pc:sldChg chg="delSp">
        <pc:chgData name="Mr C Goddard (rCGO)" userId="7a446a60-6702-431e-8020-66884f8082c3" providerId="ADAL" clId="{7A234312-CC1E-4B77-8095-B0706076C0BA}" dt="2020-11-04T09:35:14.032" v="4" actId="478"/>
        <pc:sldMkLst>
          <pc:docMk/>
          <pc:sldMk cId="1875659347" sldId="275"/>
        </pc:sldMkLst>
        <pc:spChg chg="del">
          <ac:chgData name="Mr C Goddard (rCGO)" userId="7a446a60-6702-431e-8020-66884f8082c3" providerId="ADAL" clId="{7A234312-CC1E-4B77-8095-B0706076C0BA}" dt="2020-11-04T09:35:14.032" v="4" actId="478"/>
          <ac:spMkLst>
            <pc:docMk/>
            <pc:sldMk cId="1875659347" sldId="275"/>
            <ac:spMk id="4" creationId="{27A44FC9-628F-4AB2-97FA-E81769D244AF}"/>
          </ac:spMkLst>
        </pc:spChg>
      </pc:sldChg>
      <pc:sldChg chg="del">
        <pc:chgData name="Mr C Goddard (rCGO)" userId="7a446a60-6702-431e-8020-66884f8082c3" providerId="ADAL" clId="{7A234312-CC1E-4B77-8095-B0706076C0BA}" dt="2020-11-04T09:35:08.591" v="2" actId="2696"/>
        <pc:sldMkLst>
          <pc:docMk/>
          <pc:sldMk cId="3334211963" sldId="289"/>
        </pc:sldMkLst>
      </pc:sldChg>
      <pc:sldChg chg="delSp del">
        <pc:chgData name="Mr C Goddard (rCGO)" userId="7a446a60-6702-431e-8020-66884f8082c3" providerId="ADAL" clId="{7A234312-CC1E-4B77-8095-B0706076C0BA}" dt="2020-11-04T09:36:04.110" v="15" actId="2696"/>
        <pc:sldMkLst>
          <pc:docMk/>
          <pc:sldMk cId="2966273600" sldId="290"/>
        </pc:sldMkLst>
        <pc:spChg chg="del">
          <ac:chgData name="Mr C Goddard (rCGO)" userId="7a446a60-6702-431e-8020-66884f8082c3" providerId="ADAL" clId="{7A234312-CC1E-4B77-8095-B0706076C0BA}" dt="2020-11-04T09:36:00.941" v="14" actId="478"/>
          <ac:spMkLst>
            <pc:docMk/>
            <pc:sldMk cId="2966273600" sldId="290"/>
            <ac:spMk id="12" creationId="{14499E1B-BFA4-4403-A241-9B103159B3B2}"/>
          </ac:spMkLst>
        </pc:spChg>
      </pc:sldChg>
      <pc:sldChg chg="delSp">
        <pc:chgData name="Mr C Goddard (rCGO)" userId="7a446a60-6702-431e-8020-66884f8082c3" providerId="ADAL" clId="{7A234312-CC1E-4B77-8095-B0706076C0BA}" dt="2020-11-04T09:35:16.385" v="5" actId="478"/>
        <pc:sldMkLst>
          <pc:docMk/>
          <pc:sldMk cId="541841305" sldId="291"/>
        </pc:sldMkLst>
        <pc:spChg chg="del">
          <ac:chgData name="Mr C Goddard (rCGO)" userId="7a446a60-6702-431e-8020-66884f8082c3" providerId="ADAL" clId="{7A234312-CC1E-4B77-8095-B0706076C0BA}" dt="2020-11-04T09:35:16.385" v="5" actId="478"/>
          <ac:spMkLst>
            <pc:docMk/>
            <pc:sldMk cId="541841305" sldId="291"/>
            <ac:spMk id="4" creationId="{27A44FC9-628F-4AB2-97FA-E81769D244AF}"/>
          </ac:spMkLst>
        </pc:spChg>
      </pc:sldChg>
      <pc:sldChg chg="delSp">
        <pc:chgData name="Mr C Goddard (rCGO)" userId="7a446a60-6702-431e-8020-66884f8082c3" providerId="ADAL" clId="{7A234312-CC1E-4B77-8095-B0706076C0BA}" dt="2020-11-04T09:35:11.463" v="3" actId="478"/>
        <pc:sldMkLst>
          <pc:docMk/>
          <pc:sldMk cId="2018951125" sldId="293"/>
        </pc:sldMkLst>
        <pc:spChg chg="del">
          <ac:chgData name="Mr C Goddard (rCGO)" userId="7a446a60-6702-431e-8020-66884f8082c3" providerId="ADAL" clId="{7A234312-CC1E-4B77-8095-B0706076C0BA}" dt="2020-11-04T09:35:11.463" v="3" actId="478"/>
          <ac:spMkLst>
            <pc:docMk/>
            <pc:sldMk cId="2018951125" sldId="293"/>
            <ac:spMk id="11" creationId="{30C9039A-36C3-442D-BE27-168EA4CF504D}"/>
          </ac:spMkLst>
        </pc:spChg>
      </pc:sldChg>
      <pc:sldChg chg="delSp">
        <pc:chgData name="Mr C Goddard (rCGO)" userId="7a446a60-6702-431e-8020-66884f8082c3" providerId="ADAL" clId="{7A234312-CC1E-4B77-8095-B0706076C0BA}" dt="2020-11-04T09:35:27.235" v="9" actId="478"/>
        <pc:sldMkLst>
          <pc:docMk/>
          <pc:sldMk cId="77619671" sldId="294"/>
        </pc:sldMkLst>
        <pc:spChg chg="del">
          <ac:chgData name="Mr C Goddard (rCGO)" userId="7a446a60-6702-431e-8020-66884f8082c3" providerId="ADAL" clId="{7A234312-CC1E-4B77-8095-B0706076C0BA}" dt="2020-11-04T09:35:27.235" v="9" actId="478"/>
          <ac:spMkLst>
            <pc:docMk/>
            <pc:sldMk cId="77619671" sldId="294"/>
            <ac:spMk id="4" creationId="{27A44FC9-628F-4AB2-97FA-E81769D244AF}"/>
          </ac:spMkLst>
        </pc:spChg>
      </pc:sldChg>
      <pc:sldChg chg="delSp">
        <pc:chgData name="Mr C Goddard (rCGO)" userId="7a446a60-6702-431e-8020-66884f8082c3" providerId="ADAL" clId="{7A234312-CC1E-4B77-8095-B0706076C0BA}" dt="2020-11-04T09:35:24.756" v="8" actId="478"/>
        <pc:sldMkLst>
          <pc:docMk/>
          <pc:sldMk cId="3251616881" sldId="295"/>
        </pc:sldMkLst>
        <pc:spChg chg="del">
          <ac:chgData name="Mr C Goddard (rCGO)" userId="7a446a60-6702-431e-8020-66884f8082c3" providerId="ADAL" clId="{7A234312-CC1E-4B77-8095-B0706076C0BA}" dt="2020-11-04T09:35:24.756" v="8" actId="478"/>
          <ac:spMkLst>
            <pc:docMk/>
            <pc:sldMk cId="3251616881" sldId="295"/>
            <ac:spMk id="4" creationId="{27A44FC9-628F-4AB2-97FA-E81769D244AF}"/>
          </ac:spMkLst>
        </pc:spChg>
      </pc:sldChg>
      <pc:sldChg chg="delSp">
        <pc:chgData name="Mr C Goddard (rCGO)" userId="7a446a60-6702-431e-8020-66884f8082c3" providerId="ADAL" clId="{7A234312-CC1E-4B77-8095-B0706076C0BA}" dt="2020-11-04T09:35:21.255" v="7" actId="478"/>
        <pc:sldMkLst>
          <pc:docMk/>
          <pc:sldMk cId="2398088125" sldId="296"/>
        </pc:sldMkLst>
        <pc:spChg chg="del">
          <ac:chgData name="Mr C Goddard (rCGO)" userId="7a446a60-6702-431e-8020-66884f8082c3" providerId="ADAL" clId="{7A234312-CC1E-4B77-8095-B0706076C0BA}" dt="2020-11-04T09:35:21.255" v="7" actId="478"/>
          <ac:spMkLst>
            <pc:docMk/>
            <pc:sldMk cId="2398088125" sldId="296"/>
            <ac:spMk id="4" creationId="{27A44FC9-628F-4AB2-97FA-E81769D244AF}"/>
          </ac:spMkLst>
        </pc:spChg>
      </pc:sldChg>
      <pc:sldChg chg="delSp">
        <pc:chgData name="Mr C Goddard (rCGO)" userId="7a446a60-6702-431e-8020-66884f8082c3" providerId="ADAL" clId="{7A234312-CC1E-4B77-8095-B0706076C0BA}" dt="2020-11-04T09:35:18.420" v="6" actId="478"/>
        <pc:sldMkLst>
          <pc:docMk/>
          <pc:sldMk cId="3786471135" sldId="297"/>
        </pc:sldMkLst>
        <pc:spChg chg="del">
          <ac:chgData name="Mr C Goddard (rCGO)" userId="7a446a60-6702-431e-8020-66884f8082c3" providerId="ADAL" clId="{7A234312-CC1E-4B77-8095-B0706076C0BA}" dt="2020-11-04T09:35:18.420" v="6" actId="478"/>
          <ac:spMkLst>
            <pc:docMk/>
            <pc:sldMk cId="3786471135" sldId="297"/>
            <ac:spMk id="4" creationId="{27A44FC9-628F-4AB2-97FA-E81769D244AF}"/>
          </ac:spMkLst>
        </pc:spChg>
      </pc:sldChg>
      <pc:sldChg chg="modSp add">
        <pc:chgData name="Mr C Goddard (rCGO)" userId="7a446a60-6702-431e-8020-66884f8082c3" providerId="ADAL" clId="{7A234312-CC1E-4B77-8095-B0706076C0BA}" dt="2020-11-04T09:36:14.276" v="36" actId="20577"/>
        <pc:sldMkLst>
          <pc:docMk/>
          <pc:sldMk cId="1779243588" sldId="298"/>
        </pc:sldMkLst>
        <pc:spChg chg="mod">
          <ac:chgData name="Mr C Goddard (rCGO)" userId="7a446a60-6702-431e-8020-66884f8082c3" providerId="ADAL" clId="{7A234312-CC1E-4B77-8095-B0706076C0BA}" dt="2020-11-04T09:36:14.276" v="36" actId="20577"/>
          <ac:spMkLst>
            <pc:docMk/>
            <pc:sldMk cId="1779243588" sldId="298"/>
            <ac:spMk id="2" creationId="{96387747-7471-475C-BE8C-0C8C1B4E9F43}"/>
          </ac:spMkLst>
        </pc:spChg>
      </pc:sldChg>
      <pc:sldChg chg="addSp delSp modSp add">
        <pc:chgData name="Mr C Goddard (rCGO)" userId="7a446a60-6702-431e-8020-66884f8082c3" providerId="ADAL" clId="{7A234312-CC1E-4B77-8095-B0706076C0BA}" dt="2020-11-04T09:42:07.879" v="480" actId="1076"/>
        <pc:sldMkLst>
          <pc:docMk/>
          <pc:sldMk cId="2117490260" sldId="299"/>
        </pc:sldMkLst>
        <pc:spChg chg="mod">
          <ac:chgData name="Mr C Goddard (rCGO)" userId="7a446a60-6702-431e-8020-66884f8082c3" providerId="ADAL" clId="{7A234312-CC1E-4B77-8095-B0706076C0BA}" dt="2020-11-04T09:40:35.294" v="474" actId="1076"/>
          <ac:spMkLst>
            <pc:docMk/>
            <pc:sldMk cId="2117490260" sldId="299"/>
            <ac:spMk id="2" creationId="{18C642C5-5FFC-4E60-BCA4-90C5BCB2194B}"/>
          </ac:spMkLst>
        </pc:spChg>
        <pc:spChg chg="mod">
          <ac:chgData name="Mr C Goddard (rCGO)" userId="7a446a60-6702-431e-8020-66884f8082c3" providerId="ADAL" clId="{7A234312-CC1E-4B77-8095-B0706076C0BA}" dt="2020-11-04T09:40:28.862" v="472" actId="1076"/>
          <ac:spMkLst>
            <pc:docMk/>
            <pc:sldMk cId="2117490260" sldId="299"/>
            <ac:spMk id="3" creationId="{30E0AC01-9F64-471B-B7D0-8D6F6C8F21D3}"/>
          </ac:spMkLst>
        </pc:spChg>
        <pc:picChg chg="add mod modCrop">
          <ac:chgData name="Mr C Goddard (rCGO)" userId="7a446a60-6702-431e-8020-66884f8082c3" providerId="ADAL" clId="{7A234312-CC1E-4B77-8095-B0706076C0BA}" dt="2020-11-04T09:40:32.774" v="473" actId="1076"/>
          <ac:picMkLst>
            <pc:docMk/>
            <pc:sldMk cId="2117490260" sldId="299"/>
            <ac:picMk id="4" creationId="{6B409360-0F5A-4AF9-AD93-E14C23A8CFB0}"/>
          </ac:picMkLst>
        </pc:picChg>
        <pc:picChg chg="add del mod">
          <ac:chgData name="Mr C Goddard (rCGO)" userId="7a446a60-6702-431e-8020-66884f8082c3" providerId="ADAL" clId="{7A234312-CC1E-4B77-8095-B0706076C0BA}" dt="2020-11-04T09:41:00.317" v="476" actId="478"/>
          <ac:picMkLst>
            <pc:docMk/>
            <pc:sldMk cId="2117490260" sldId="299"/>
            <ac:picMk id="6" creationId="{5998FAA9-885C-4284-8579-695DE08CCD5A}"/>
          </ac:picMkLst>
        </pc:picChg>
        <pc:picChg chg="add mod">
          <ac:chgData name="Mr C Goddard (rCGO)" userId="7a446a60-6702-431e-8020-66884f8082c3" providerId="ADAL" clId="{7A234312-CC1E-4B77-8095-B0706076C0BA}" dt="2020-11-04T09:42:07.879" v="480" actId="1076"/>
          <ac:picMkLst>
            <pc:docMk/>
            <pc:sldMk cId="2117490260" sldId="299"/>
            <ac:picMk id="8" creationId="{C9530769-B9F7-46F2-A703-A69067D5DBB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98453CC-762E-4D22-ADF8-F356FE7BFBF1}" type="datetimeFigureOut">
              <a:rPr lang="en-GB" smtClean="0"/>
              <a:pPr/>
              <a:t>04/11/2020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F75BC21-BD02-4EB4-A53F-74A6B789F09C}" type="slidenum">
              <a:rPr lang="en-GB" smtClean="0"/>
              <a:pPr/>
              <a:t>‹#›</a:t>
            </a:fld>
            <a:endParaRPr lang="en-GB"/>
          </a:p>
        </p:txBody>
      </p:sp>
    </p:spTree>
    <p:extLst>
      <p:ext uri="{BB962C8B-B14F-4D97-AF65-F5344CB8AC3E}">
        <p14:creationId xmlns:p14="http://schemas.microsoft.com/office/powerpoint/2010/main" val="127736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569664-B4C6-4511-8732-CB5DAC5C25DF}" type="datetimeFigureOut">
              <a:rPr lang="en-GB" smtClean="0"/>
              <a:pPr/>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86F99-A37F-4CC4-88F3-FF3923EC3F51}" type="slidenum">
              <a:rPr lang="en-GB" smtClean="0"/>
              <a:pPr/>
              <a:t>‹#›</a:t>
            </a:fld>
            <a:endParaRPr lang="en-GB"/>
          </a:p>
        </p:txBody>
      </p:sp>
    </p:spTree>
    <p:extLst>
      <p:ext uri="{BB962C8B-B14F-4D97-AF65-F5344CB8AC3E}">
        <p14:creationId xmlns:p14="http://schemas.microsoft.com/office/powerpoint/2010/main" val="310510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569664-B4C6-4511-8732-CB5DAC5C25DF}" type="datetimeFigureOut">
              <a:rPr lang="en-GB" smtClean="0"/>
              <a:pPr/>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86F99-A37F-4CC4-88F3-FF3923EC3F51}" type="slidenum">
              <a:rPr lang="en-GB" smtClean="0"/>
              <a:pPr/>
              <a:t>‹#›</a:t>
            </a:fld>
            <a:endParaRPr lang="en-GB"/>
          </a:p>
        </p:txBody>
      </p:sp>
    </p:spTree>
    <p:extLst>
      <p:ext uri="{BB962C8B-B14F-4D97-AF65-F5344CB8AC3E}">
        <p14:creationId xmlns:p14="http://schemas.microsoft.com/office/powerpoint/2010/main" val="21507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569664-B4C6-4511-8732-CB5DAC5C25DF}" type="datetimeFigureOut">
              <a:rPr lang="en-GB" smtClean="0"/>
              <a:pPr/>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86F99-A37F-4CC4-88F3-FF3923EC3F51}" type="slidenum">
              <a:rPr lang="en-GB" smtClean="0"/>
              <a:pPr/>
              <a:t>‹#›</a:t>
            </a:fld>
            <a:endParaRPr lang="en-GB"/>
          </a:p>
        </p:txBody>
      </p:sp>
    </p:spTree>
    <p:extLst>
      <p:ext uri="{BB962C8B-B14F-4D97-AF65-F5344CB8AC3E}">
        <p14:creationId xmlns:p14="http://schemas.microsoft.com/office/powerpoint/2010/main" val="371216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569664-B4C6-4511-8732-CB5DAC5C25DF}" type="datetimeFigureOut">
              <a:rPr lang="en-GB" smtClean="0"/>
              <a:pPr/>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86F99-A37F-4CC4-88F3-FF3923EC3F51}" type="slidenum">
              <a:rPr lang="en-GB" smtClean="0"/>
              <a:pPr/>
              <a:t>‹#›</a:t>
            </a:fld>
            <a:endParaRPr lang="en-GB"/>
          </a:p>
        </p:txBody>
      </p:sp>
    </p:spTree>
    <p:extLst>
      <p:ext uri="{BB962C8B-B14F-4D97-AF65-F5344CB8AC3E}">
        <p14:creationId xmlns:p14="http://schemas.microsoft.com/office/powerpoint/2010/main" val="338052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569664-B4C6-4511-8732-CB5DAC5C25DF}" type="datetimeFigureOut">
              <a:rPr lang="en-GB" smtClean="0"/>
              <a:pPr/>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86F99-A37F-4CC4-88F3-FF3923EC3F51}" type="slidenum">
              <a:rPr lang="en-GB" smtClean="0"/>
              <a:pPr/>
              <a:t>‹#›</a:t>
            </a:fld>
            <a:endParaRPr lang="en-GB"/>
          </a:p>
        </p:txBody>
      </p:sp>
    </p:spTree>
    <p:extLst>
      <p:ext uri="{BB962C8B-B14F-4D97-AF65-F5344CB8AC3E}">
        <p14:creationId xmlns:p14="http://schemas.microsoft.com/office/powerpoint/2010/main" val="83899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569664-B4C6-4511-8732-CB5DAC5C25DF}" type="datetimeFigureOut">
              <a:rPr lang="en-GB" smtClean="0"/>
              <a:pPr/>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86F99-A37F-4CC4-88F3-FF3923EC3F51}" type="slidenum">
              <a:rPr lang="en-GB" smtClean="0"/>
              <a:pPr/>
              <a:t>‹#›</a:t>
            </a:fld>
            <a:endParaRPr lang="en-GB"/>
          </a:p>
        </p:txBody>
      </p:sp>
    </p:spTree>
    <p:extLst>
      <p:ext uri="{BB962C8B-B14F-4D97-AF65-F5344CB8AC3E}">
        <p14:creationId xmlns:p14="http://schemas.microsoft.com/office/powerpoint/2010/main" val="388029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569664-B4C6-4511-8732-CB5DAC5C25DF}" type="datetimeFigureOut">
              <a:rPr lang="en-GB" smtClean="0"/>
              <a:pPr/>
              <a:t>04/11/2020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886F99-A37F-4CC4-88F3-FF3923EC3F51}" type="slidenum">
              <a:rPr lang="en-GB" smtClean="0"/>
              <a:pPr/>
              <a:t>‹#›</a:t>
            </a:fld>
            <a:endParaRPr lang="en-GB"/>
          </a:p>
        </p:txBody>
      </p:sp>
    </p:spTree>
    <p:extLst>
      <p:ext uri="{BB962C8B-B14F-4D97-AF65-F5344CB8AC3E}">
        <p14:creationId xmlns:p14="http://schemas.microsoft.com/office/powerpoint/2010/main" val="337126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569664-B4C6-4511-8732-CB5DAC5C25DF}" type="datetimeFigureOut">
              <a:rPr lang="en-GB" smtClean="0"/>
              <a:pPr/>
              <a:t>04/11/2020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886F99-A37F-4CC4-88F3-FF3923EC3F51}" type="slidenum">
              <a:rPr lang="en-GB" smtClean="0"/>
              <a:pPr/>
              <a:t>‹#›</a:t>
            </a:fld>
            <a:endParaRPr lang="en-GB"/>
          </a:p>
        </p:txBody>
      </p:sp>
    </p:spTree>
    <p:extLst>
      <p:ext uri="{BB962C8B-B14F-4D97-AF65-F5344CB8AC3E}">
        <p14:creationId xmlns:p14="http://schemas.microsoft.com/office/powerpoint/2010/main" val="194663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69664-B4C6-4511-8732-CB5DAC5C25DF}" type="datetimeFigureOut">
              <a:rPr lang="en-GB" smtClean="0"/>
              <a:pPr/>
              <a:t>04/11/2020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886F99-A37F-4CC4-88F3-FF3923EC3F51}" type="slidenum">
              <a:rPr lang="en-GB" smtClean="0"/>
              <a:pPr/>
              <a:t>‹#›</a:t>
            </a:fld>
            <a:endParaRPr lang="en-GB"/>
          </a:p>
        </p:txBody>
      </p:sp>
    </p:spTree>
    <p:extLst>
      <p:ext uri="{BB962C8B-B14F-4D97-AF65-F5344CB8AC3E}">
        <p14:creationId xmlns:p14="http://schemas.microsoft.com/office/powerpoint/2010/main" val="265098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569664-B4C6-4511-8732-CB5DAC5C25DF}" type="datetimeFigureOut">
              <a:rPr lang="en-GB" smtClean="0"/>
              <a:pPr/>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86F99-A37F-4CC4-88F3-FF3923EC3F51}" type="slidenum">
              <a:rPr lang="en-GB" smtClean="0"/>
              <a:pPr/>
              <a:t>‹#›</a:t>
            </a:fld>
            <a:endParaRPr lang="en-GB"/>
          </a:p>
        </p:txBody>
      </p:sp>
    </p:spTree>
    <p:extLst>
      <p:ext uri="{BB962C8B-B14F-4D97-AF65-F5344CB8AC3E}">
        <p14:creationId xmlns:p14="http://schemas.microsoft.com/office/powerpoint/2010/main" val="96918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569664-B4C6-4511-8732-CB5DAC5C25DF}" type="datetimeFigureOut">
              <a:rPr lang="en-GB" smtClean="0"/>
              <a:pPr/>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86F99-A37F-4CC4-88F3-FF3923EC3F51}" type="slidenum">
              <a:rPr lang="en-GB" smtClean="0"/>
              <a:pPr/>
              <a:t>‹#›</a:t>
            </a:fld>
            <a:endParaRPr lang="en-GB"/>
          </a:p>
        </p:txBody>
      </p:sp>
    </p:spTree>
    <p:extLst>
      <p:ext uri="{BB962C8B-B14F-4D97-AF65-F5344CB8AC3E}">
        <p14:creationId xmlns:p14="http://schemas.microsoft.com/office/powerpoint/2010/main" val="263681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69664-B4C6-4511-8732-CB5DAC5C25DF}" type="datetimeFigureOut">
              <a:rPr lang="en-GB" smtClean="0"/>
              <a:pPr/>
              <a:t>04/11/2020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86F99-A37F-4CC4-88F3-FF3923EC3F51}" type="slidenum">
              <a:rPr lang="en-GB" smtClean="0"/>
              <a:pPr/>
              <a:t>‹#›</a:t>
            </a:fld>
            <a:endParaRPr lang="en-GB"/>
          </a:p>
        </p:txBody>
      </p:sp>
    </p:spTree>
    <p:extLst>
      <p:ext uri="{BB962C8B-B14F-4D97-AF65-F5344CB8AC3E}">
        <p14:creationId xmlns:p14="http://schemas.microsoft.com/office/powerpoint/2010/main" val="351680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7747-7471-475C-BE8C-0C8C1B4E9F43}"/>
              </a:ext>
            </a:extLst>
          </p:cNvPr>
          <p:cNvSpPr>
            <a:spLocks noGrp="1"/>
          </p:cNvSpPr>
          <p:nvPr>
            <p:ph type="ctrTitle"/>
          </p:nvPr>
        </p:nvSpPr>
        <p:spPr/>
        <p:txBody>
          <a:bodyPr/>
          <a:lstStyle/>
          <a:p>
            <a:r>
              <a:rPr lang="en-GB" dirty="0"/>
              <a:t>A-Level Taster Task</a:t>
            </a:r>
          </a:p>
        </p:txBody>
      </p:sp>
      <p:sp>
        <p:nvSpPr>
          <p:cNvPr id="3" name="Subtitle 2">
            <a:extLst>
              <a:ext uri="{FF2B5EF4-FFF2-40B4-BE49-F238E27FC236}">
                <a16:creationId xmlns:a16="http://schemas.microsoft.com/office/drawing/2014/main" id="{4AA9DDC1-21E1-4286-9789-8691FB1203C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79243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1143000"/>
          </a:xfrm>
        </p:spPr>
        <p:txBody>
          <a:bodyPr>
            <a:normAutofit/>
          </a:bodyPr>
          <a:lstStyle/>
          <a:p>
            <a:pPr algn="l"/>
            <a:r>
              <a:rPr lang="en-GB" sz="4000" b="1" dirty="0">
                <a:solidFill>
                  <a:schemeClr val="accent1"/>
                </a:solidFill>
              </a:rPr>
              <a:t>What do you need to include?</a:t>
            </a:r>
          </a:p>
        </p:txBody>
      </p:sp>
      <p:sp>
        <p:nvSpPr>
          <p:cNvPr id="6" name="TextBox 5"/>
          <p:cNvSpPr txBox="1"/>
          <p:nvPr/>
        </p:nvSpPr>
        <p:spPr>
          <a:xfrm>
            <a:off x="431361" y="1232563"/>
            <a:ext cx="3807558"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u="sng" dirty="0">
                <a:solidFill>
                  <a:schemeClr val="tx2"/>
                </a:solidFill>
              </a:rPr>
              <a:t>Images</a:t>
            </a:r>
            <a:r>
              <a:rPr lang="en-GB" sz="2000" dirty="0">
                <a:solidFill>
                  <a:schemeClr val="tx2"/>
                </a:solidFill>
              </a:rPr>
              <a:t> of the artist’s work (3-5)</a:t>
            </a:r>
          </a:p>
        </p:txBody>
      </p:sp>
      <p:sp>
        <p:nvSpPr>
          <p:cNvPr id="8" name="TextBox 7"/>
          <p:cNvSpPr txBox="1"/>
          <p:nvPr/>
        </p:nvSpPr>
        <p:spPr>
          <a:xfrm>
            <a:off x="431361" y="1799441"/>
            <a:ext cx="380755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solidFill>
                  <a:schemeClr val="tx2"/>
                </a:solidFill>
              </a:rPr>
              <a:t>A bit of </a:t>
            </a:r>
            <a:r>
              <a:rPr lang="en-GB" sz="2000" u="sng" dirty="0">
                <a:solidFill>
                  <a:schemeClr val="tx2"/>
                </a:solidFill>
              </a:rPr>
              <a:t>background information </a:t>
            </a:r>
            <a:r>
              <a:rPr lang="en-GB" sz="2000" dirty="0">
                <a:solidFill>
                  <a:schemeClr val="tx2"/>
                </a:solidFill>
              </a:rPr>
              <a:t>on the Artist.</a:t>
            </a:r>
          </a:p>
        </p:txBody>
      </p:sp>
      <p:sp>
        <p:nvSpPr>
          <p:cNvPr id="9" name="TextBox 8"/>
          <p:cNvSpPr txBox="1"/>
          <p:nvPr/>
        </p:nvSpPr>
        <p:spPr>
          <a:xfrm>
            <a:off x="431361" y="3600820"/>
            <a:ext cx="380755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solidFill>
                  <a:schemeClr val="tx2"/>
                </a:solidFill>
              </a:rPr>
              <a:t>Your </a:t>
            </a:r>
            <a:r>
              <a:rPr lang="en-GB" sz="2000" u="sng" dirty="0">
                <a:solidFill>
                  <a:schemeClr val="tx2"/>
                </a:solidFill>
              </a:rPr>
              <a:t>own thoughts/opinions </a:t>
            </a:r>
            <a:r>
              <a:rPr lang="en-GB" sz="2000" dirty="0">
                <a:solidFill>
                  <a:schemeClr val="tx2"/>
                </a:solidFill>
              </a:rPr>
              <a:t>about the artist’s work</a:t>
            </a:r>
          </a:p>
        </p:txBody>
      </p:sp>
      <p:pic>
        <p:nvPicPr>
          <p:cNvPr id="1026" name="Picture 2" descr="An artist research page of Diane Arbus in this photography sketchboo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6589" y="1340768"/>
            <a:ext cx="3571875" cy="4762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31361" y="2707068"/>
            <a:ext cx="380755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solidFill>
                  <a:schemeClr val="tx2"/>
                </a:solidFill>
              </a:rPr>
              <a:t>A </a:t>
            </a:r>
            <a:r>
              <a:rPr lang="en-GB" sz="2000" u="sng" dirty="0">
                <a:solidFill>
                  <a:schemeClr val="tx2"/>
                </a:solidFill>
              </a:rPr>
              <a:t>description</a:t>
            </a:r>
            <a:r>
              <a:rPr lang="en-GB" sz="2000" dirty="0">
                <a:solidFill>
                  <a:schemeClr val="tx2"/>
                </a:solidFill>
              </a:rPr>
              <a:t> of the artists photographs. </a:t>
            </a:r>
          </a:p>
        </p:txBody>
      </p:sp>
      <p:sp>
        <p:nvSpPr>
          <p:cNvPr id="3" name="Rectangle 2"/>
          <p:cNvSpPr/>
          <p:nvPr/>
        </p:nvSpPr>
        <p:spPr>
          <a:xfrm>
            <a:off x="5004048" y="6227113"/>
            <a:ext cx="3945205"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sz="2000" b="1" u="sng" dirty="0">
                <a:solidFill>
                  <a:schemeClr val="accent6">
                    <a:lumMod val="75000"/>
                  </a:schemeClr>
                </a:solidFill>
              </a:rPr>
              <a:t>Use the I.D.E.A sheet to help you!</a:t>
            </a:r>
          </a:p>
        </p:txBody>
      </p:sp>
      <p:sp>
        <p:nvSpPr>
          <p:cNvPr id="5" name="TextBox 4">
            <a:extLst>
              <a:ext uri="{FF2B5EF4-FFF2-40B4-BE49-F238E27FC236}">
                <a16:creationId xmlns:a16="http://schemas.microsoft.com/office/drawing/2014/main" id="{0F99FA7F-AB76-4FAE-8A8F-CEFE68642AC8}"/>
              </a:ext>
            </a:extLst>
          </p:cNvPr>
          <p:cNvSpPr txBox="1"/>
          <p:nvPr/>
        </p:nvSpPr>
        <p:spPr>
          <a:xfrm>
            <a:off x="251520" y="4653136"/>
            <a:ext cx="4536504" cy="2031325"/>
          </a:xfrm>
          <a:prstGeom prst="rect">
            <a:avLst/>
          </a:prstGeom>
          <a:solidFill>
            <a:schemeClr val="bg1"/>
          </a:solidFill>
          <a:ln>
            <a:solidFill>
              <a:schemeClr val="accent1"/>
            </a:solidFill>
          </a:ln>
        </p:spPr>
        <p:txBody>
          <a:bodyPr wrap="square" rtlCol="0">
            <a:spAutoFit/>
          </a:bodyPr>
          <a:lstStyle/>
          <a:p>
            <a:pPr algn="ctr"/>
            <a:r>
              <a:rPr lang="en-US" b="1" dirty="0">
                <a:solidFill>
                  <a:srgbClr val="0070C0"/>
                </a:solidFill>
              </a:rPr>
              <a:t>Top Tips</a:t>
            </a:r>
            <a:endParaRPr lang="en-GB" b="1" dirty="0">
              <a:solidFill>
                <a:srgbClr val="0070C0"/>
              </a:solidFill>
            </a:endParaRPr>
          </a:p>
          <a:p>
            <a:pPr marL="342900" indent="-342900">
              <a:buFont typeface="Arial" panose="020B0604020202020204" pitchFamily="34" charset="0"/>
              <a:buChar char="•"/>
            </a:pPr>
            <a:r>
              <a:rPr lang="en-GB" dirty="0">
                <a:solidFill>
                  <a:schemeClr val="accent5">
                    <a:lumMod val="50000"/>
                  </a:schemeClr>
                </a:solidFill>
              </a:rPr>
              <a:t>Write out your annotation first, then copy it into your books</a:t>
            </a:r>
          </a:p>
          <a:p>
            <a:pPr marL="342900" indent="-342900">
              <a:buFont typeface="Arial" panose="020B0604020202020204" pitchFamily="34" charset="0"/>
              <a:buChar char="•"/>
            </a:pPr>
            <a:r>
              <a:rPr lang="en-GB" dirty="0">
                <a:solidFill>
                  <a:schemeClr val="accent5">
                    <a:lumMod val="50000"/>
                  </a:schemeClr>
                </a:solidFill>
              </a:rPr>
              <a:t>If you have messy handwriting, type up your analysis/annotation</a:t>
            </a:r>
          </a:p>
          <a:p>
            <a:pPr marL="342900" indent="-342900">
              <a:buFont typeface="Arial" panose="020B0604020202020204" pitchFamily="34" charset="0"/>
              <a:buChar char="•"/>
            </a:pPr>
            <a:r>
              <a:rPr lang="en-GB" dirty="0">
                <a:solidFill>
                  <a:schemeClr val="accent5">
                    <a:lumMod val="50000"/>
                  </a:schemeClr>
                </a:solidFill>
              </a:rPr>
              <a:t>Check spelling and grammar carefully (you will be marked on this!)</a:t>
            </a:r>
          </a:p>
        </p:txBody>
      </p:sp>
    </p:spTree>
    <p:extLst>
      <p:ext uri="{BB962C8B-B14F-4D97-AF65-F5344CB8AC3E}">
        <p14:creationId xmlns:p14="http://schemas.microsoft.com/office/powerpoint/2010/main" val="120213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42C5-5FFC-4E60-BCA4-90C5BCB2194B}"/>
              </a:ext>
            </a:extLst>
          </p:cNvPr>
          <p:cNvSpPr>
            <a:spLocks noGrp="1"/>
          </p:cNvSpPr>
          <p:nvPr>
            <p:ph type="title"/>
          </p:nvPr>
        </p:nvSpPr>
        <p:spPr>
          <a:xfrm>
            <a:off x="457200" y="692696"/>
            <a:ext cx="8229600" cy="562074"/>
          </a:xfrm>
        </p:spPr>
        <p:txBody>
          <a:bodyPr>
            <a:normAutofit fontScale="90000"/>
          </a:bodyPr>
          <a:lstStyle/>
          <a:p>
            <a:pPr algn="r"/>
            <a:r>
              <a:rPr lang="en-GB" dirty="0"/>
              <a:t>Toby Keller</a:t>
            </a:r>
          </a:p>
        </p:txBody>
      </p:sp>
      <p:sp>
        <p:nvSpPr>
          <p:cNvPr id="3" name="Content Placeholder 2">
            <a:extLst>
              <a:ext uri="{FF2B5EF4-FFF2-40B4-BE49-F238E27FC236}">
                <a16:creationId xmlns:a16="http://schemas.microsoft.com/office/drawing/2014/main" id="{30E0AC01-9F64-471B-B7D0-8D6F6C8F21D3}"/>
              </a:ext>
            </a:extLst>
          </p:cNvPr>
          <p:cNvSpPr>
            <a:spLocks noGrp="1"/>
          </p:cNvSpPr>
          <p:nvPr>
            <p:ph idx="1"/>
          </p:nvPr>
        </p:nvSpPr>
        <p:spPr>
          <a:xfrm>
            <a:off x="611560" y="4289647"/>
            <a:ext cx="7643192" cy="2293715"/>
          </a:xfrm>
        </p:spPr>
        <p:txBody>
          <a:bodyPr>
            <a:normAutofit/>
          </a:bodyPr>
          <a:lstStyle/>
          <a:p>
            <a:pPr marL="0" indent="0">
              <a:buNone/>
            </a:pPr>
            <a:r>
              <a:rPr lang="en-GB" sz="2000" dirty="0"/>
              <a:t>The A-level photography course is similar to the GSCE Art and Design course. Your projects will start with a designer you like which will influence the work you do in the future. For this taster session do research on Toby Keller (or one of your own) and present the work on an A3 sheet like the examples shown on the other slides. Slide 10 has the task in more detail.</a:t>
            </a:r>
          </a:p>
        </p:txBody>
      </p:sp>
      <p:pic>
        <p:nvPicPr>
          <p:cNvPr id="4" name="Picture 3">
            <a:extLst>
              <a:ext uri="{FF2B5EF4-FFF2-40B4-BE49-F238E27FC236}">
                <a16:creationId xmlns:a16="http://schemas.microsoft.com/office/drawing/2014/main" id="{6B409360-0F5A-4AF9-AD93-E14C23A8CFB0}"/>
              </a:ext>
            </a:extLst>
          </p:cNvPr>
          <p:cNvPicPr>
            <a:picLocks noChangeAspect="1"/>
          </p:cNvPicPr>
          <p:nvPr/>
        </p:nvPicPr>
        <p:blipFill rotWithShape="1">
          <a:blip r:embed="rId2"/>
          <a:srcRect l="12988" t="38795" r="38976" b="12182"/>
          <a:stretch/>
        </p:blipFill>
        <p:spPr>
          <a:xfrm>
            <a:off x="611560" y="692696"/>
            <a:ext cx="5477780" cy="3142990"/>
          </a:xfrm>
          <a:prstGeom prst="rect">
            <a:avLst/>
          </a:prstGeom>
        </p:spPr>
      </p:pic>
      <p:pic>
        <p:nvPicPr>
          <p:cNvPr id="8" name="Picture 7">
            <a:extLst>
              <a:ext uri="{FF2B5EF4-FFF2-40B4-BE49-F238E27FC236}">
                <a16:creationId xmlns:a16="http://schemas.microsoft.com/office/drawing/2014/main" id="{C9530769-B9F7-46F2-A703-A69067D5D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640" y="1428593"/>
            <a:ext cx="2164694" cy="2293715"/>
          </a:xfrm>
          <a:prstGeom prst="rect">
            <a:avLst/>
          </a:prstGeom>
        </p:spPr>
      </p:pic>
    </p:spTree>
    <p:extLst>
      <p:ext uri="{BB962C8B-B14F-4D97-AF65-F5344CB8AC3E}">
        <p14:creationId xmlns:p14="http://schemas.microsoft.com/office/powerpoint/2010/main" val="211749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6672" y="566232"/>
            <a:ext cx="8229600" cy="692696"/>
          </a:xfrm>
        </p:spPr>
        <p:txBody>
          <a:bodyPr>
            <a:normAutofit fontScale="90000"/>
          </a:bodyPr>
          <a:lstStyle/>
          <a:p>
            <a:pPr algn="l"/>
            <a:r>
              <a:rPr lang="en-GB" b="1" u="sng" dirty="0">
                <a:solidFill>
                  <a:schemeClr val="accent6">
                    <a:lumMod val="75000"/>
                  </a:schemeClr>
                </a:solidFill>
              </a:rPr>
              <a:t>Designer Research - Layout</a:t>
            </a:r>
            <a:br>
              <a:rPr lang="en-GB" b="1" u="sng" dirty="0"/>
            </a:br>
            <a:endParaRPr lang="en-GB" dirty="0"/>
          </a:p>
        </p:txBody>
      </p:sp>
      <p:pic>
        <p:nvPicPr>
          <p:cNvPr id="1028" name="Picture 4" descr="art gcse order and disorder ideas - Google Search | Mind map art, Gcse art  sketchbook, Sketch book">
            <a:extLst>
              <a:ext uri="{FF2B5EF4-FFF2-40B4-BE49-F238E27FC236}">
                <a16:creationId xmlns:a16="http://schemas.microsoft.com/office/drawing/2014/main" id="{92DEDC30-B6A5-4A6B-A747-36DD93F01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7128792" cy="47460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D13818-F452-4475-A944-A5A76B8D6257}"/>
              </a:ext>
            </a:extLst>
          </p:cNvPr>
          <p:cNvSpPr txBox="1"/>
          <p:nvPr/>
        </p:nvSpPr>
        <p:spPr>
          <a:xfrm>
            <a:off x="467544" y="1124744"/>
            <a:ext cx="8229600" cy="646331"/>
          </a:xfrm>
          <a:prstGeom prst="rect">
            <a:avLst/>
          </a:prstGeom>
          <a:noFill/>
        </p:spPr>
        <p:txBody>
          <a:bodyPr wrap="square" rtlCol="0">
            <a:spAutoFit/>
          </a:bodyPr>
          <a:lstStyle/>
          <a:p>
            <a:r>
              <a:rPr lang="en-US" dirty="0"/>
              <a:t>Look at this sketchbook.  What do you think the student has done well, and what have they done wrong?</a:t>
            </a:r>
            <a:endParaRPr lang="en-GB" dirty="0"/>
          </a:p>
        </p:txBody>
      </p:sp>
    </p:spTree>
    <p:extLst>
      <p:ext uri="{BB962C8B-B14F-4D97-AF65-F5344CB8AC3E}">
        <p14:creationId xmlns:p14="http://schemas.microsoft.com/office/powerpoint/2010/main" val="201895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672" y="1772816"/>
            <a:ext cx="8229600" cy="4309939"/>
          </a:xfrm>
        </p:spPr>
        <p:txBody>
          <a:bodyPr>
            <a:normAutofit/>
          </a:bodyPr>
          <a:lstStyle/>
          <a:p>
            <a:pPr marL="0" indent="0">
              <a:buNone/>
            </a:pPr>
            <a:r>
              <a:rPr lang="en-GB" sz="3600" b="1" dirty="0">
                <a:solidFill>
                  <a:srgbClr val="00B0F0"/>
                </a:solidFill>
              </a:rPr>
              <a:t>Success Criteria:</a:t>
            </a:r>
          </a:p>
          <a:p>
            <a:pPr marL="457200" indent="-457200">
              <a:buFont typeface="+mj-lt"/>
              <a:buAutoNum type="arabicPeriod"/>
            </a:pPr>
            <a:r>
              <a:rPr lang="en-GB" sz="3600" dirty="0">
                <a:solidFill>
                  <a:schemeClr val="tx2"/>
                </a:solidFill>
              </a:rPr>
              <a:t>Stick in </a:t>
            </a:r>
            <a:r>
              <a:rPr lang="en-GB" sz="3600" b="1" dirty="0">
                <a:solidFill>
                  <a:srgbClr val="00B0F0"/>
                </a:solidFill>
              </a:rPr>
              <a:t>examples </a:t>
            </a:r>
            <a:r>
              <a:rPr lang="en-GB" sz="3600" dirty="0">
                <a:solidFill>
                  <a:schemeClr val="tx2"/>
                </a:solidFill>
              </a:rPr>
              <a:t>of your chosen photographers work</a:t>
            </a:r>
          </a:p>
          <a:p>
            <a:pPr marL="457200" indent="-457200">
              <a:buFont typeface="+mj-lt"/>
              <a:buAutoNum type="arabicPeriod"/>
            </a:pPr>
            <a:r>
              <a:rPr lang="en-GB" sz="3600" dirty="0">
                <a:solidFill>
                  <a:schemeClr val="tx2"/>
                </a:solidFill>
              </a:rPr>
              <a:t>Add factual </a:t>
            </a:r>
            <a:r>
              <a:rPr lang="en-GB" sz="3600" b="1" dirty="0">
                <a:solidFill>
                  <a:srgbClr val="00B0F0"/>
                </a:solidFill>
              </a:rPr>
              <a:t>research</a:t>
            </a:r>
            <a:r>
              <a:rPr lang="en-GB" sz="3600" dirty="0">
                <a:solidFill>
                  <a:schemeClr val="tx2"/>
                </a:solidFill>
              </a:rPr>
              <a:t> on your photographer</a:t>
            </a:r>
          </a:p>
          <a:p>
            <a:pPr marL="457200" indent="-457200">
              <a:buFont typeface="+mj-lt"/>
              <a:buAutoNum type="arabicPeriod"/>
            </a:pPr>
            <a:r>
              <a:rPr lang="en-GB" sz="3600" dirty="0">
                <a:solidFill>
                  <a:schemeClr val="tx2"/>
                </a:solidFill>
              </a:rPr>
              <a:t>Create an in depth </a:t>
            </a:r>
            <a:r>
              <a:rPr lang="en-GB" sz="3600" b="1" dirty="0">
                <a:solidFill>
                  <a:srgbClr val="00B0F0"/>
                </a:solidFill>
              </a:rPr>
              <a:t>analysis</a:t>
            </a:r>
            <a:r>
              <a:rPr lang="en-GB" sz="3600" dirty="0">
                <a:solidFill>
                  <a:schemeClr val="tx2"/>
                </a:solidFill>
              </a:rPr>
              <a:t> of a picture.</a:t>
            </a:r>
          </a:p>
          <a:p>
            <a:pPr marL="0" indent="0">
              <a:buNone/>
            </a:pPr>
            <a:endParaRPr lang="en-GB" sz="2000" dirty="0">
              <a:solidFill>
                <a:schemeClr val="tx2"/>
              </a:solidFill>
            </a:endParaRPr>
          </a:p>
        </p:txBody>
      </p:sp>
      <p:sp>
        <p:nvSpPr>
          <p:cNvPr id="5" name="Title 4"/>
          <p:cNvSpPr>
            <a:spLocks noGrp="1"/>
          </p:cNvSpPr>
          <p:nvPr>
            <p:ph type="title"/>
          </p:nvPr>
        </p:nvSpPr>
        <p:spPr>
          <a:xfrm>
            <a:off x="496672" y="775245"/>
            <a:ext cx="8229600" cy="692696"/>
          </a:xfrm>
        </p:spPr>
        <p:txBody>
          <a:bodyPr>
            <a:normAutofit fontScale="90000"/>
          </a:bodyPr>
          <a:lstStyle/>
          <a:p>
            <a:r>
              <a:rPr lang="en-GB" b="1" u="sng" dirty="0">
                <a:solidFill>
                  <a:schemeClr val="accent6">
                    <a:lumMod val="75000"/>
                  </a:schemeClr>
                </a:solidFill>
              </a:rPr>
              <a:t>Artist Research</a:t>
            </a:r>
            <a:br>
              <a:rPr lang="en-GB" b="1" u="sng" dirty="0"/>
            </a:br>
            <a:endParaRPr lang="en-GB" dirty="0"/>
          </a:p>
        </p:txBody>
      </p:sp>
    </p:spTree>
    <p:extLst>
      <p:ext uri="{BB962C8B-B14F-4D97-AF65-F5344CB8AC3E}">
        <p14:creationId xmlns:p14="http://schemas.microsoft.com/office/powerpoint/2010/main" val="187565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672" y="1465120"/>
            <a:ext cx="8229600" cy="5060224"/>
          </a:xfrm>
        </p:spPr>
        <p:txBody>
          <a:bodyPr>
            <a:normAutofit fontScale="47500" lnSpcReduction="20000"/>
          </a:bodyPr>
          <a:lstStyle/>
          <a:p>
            <a:pPr marL="0" indent="0">
              <a:buNone/>
            </a:pPr>
            <a:r>
              <a:rPr lang="en-US" sz="5900" b="1" dirty="0">
                <a:solidFill>
                  <a:srgbClr val="FF0000"/>
                </a:solidFill>
              </a:rPr>
              <a:t>I</a:t>
            </a:r>
            <a:r>
              <a:rPr lang="en-US" sz="5900" b="1" dirty="0"/>
              <a:t>dentify: </a:t>
            </a:r>
            <a:r>
              <a:rPr lang="en-US" sz="4400" dirty="0"/>
              <a:t>List artist name, year of birth (and death), name of work and date completed if known. Relevant information about the artist.</a:t>
            </a:r>
          </a:p>
          <a:p>
            <a:pPr marL="0" indent="0">
              <a:buNone/>
            </a:pPr>
            <a:r>
              <a:rPr lang="en-US" sz="4400" dirty="0"/>
              <a:t> </a:t>
            </a:r>
          </a:p>
          <a:p>
            <a:pPr marL="0" indent="0">
              <a:buNone/>
            </a:pPr>
            <a:r>
              <a:rPr lang="en-US" sz="5900" b="1" dirty="0">
                <a:solidFill>
                  <a:srgbClr val="FF0000"/>
                </a:solidFill>
              </a:rPr>
              <a:t>D</a:t>
            </a:r>
            <a:r>
              <a:rPr lang="en-US" sz="5900" b="1" dirty="0"/>
              <a:t>escribe: </a:t>
            </a:r>
            <a:r>
              <a:rPr lang="en-US" sz="4400" dirty="0"/>
              <a:t>why the artwork links to your project. How can you link your work to the art piece? Mood, style etc. Be specific! </a:t>
            </a:r>
          </a:p>
          <a:p>
            <a:pPr marL="0" indent="0">
              <a:buNone/>
            </a:pPr>
            <a:r>
              <a:rPr lang="en-US" sz="4400" dirty="0"/>
              <a:t> </a:t>
            </a:r>
          </a:p>
          <a:p>
            <a:pPr marL="0" indent="0">
              <a:buNone/>
            </a:pPr>
            <a:r>
              <a:rPr lang="en-US" sz="5900" b="1" dirty="0">
                <a:solidFill>
                  <a:srgbClr val="FF0000"/>
                </a:solidFill>
              </a:rPr>
              <a:t>E</a:t>
            </a:r>
            <a:r>
              <a:rPr lang="en-US" sz="5900" b="1" dirty="0"/>
              <a:t>xplain: </a:t>
            </a:r>
            <a:r>
              <a:rPr lang="en-US" sz="4400" dirty="0"/>
              <a:t>what is happening in the artwork? What formal elements have been used and how does this make the artwork look. What is the mood of the work? What was the artist trying to achieve?</a:t>
            </a:r>
          </a:p>
          <a:p>
            <a:pPr marL="0" indent="0">
              <a:buNone/>
            </a:pPr>
            <a:r>
              <a:rPr lang="en-US" sz="4400" dirty="0"/>
              <a:t> </a:t>
            </a:r>
          </a:p>
          <a:p>
            <a:pPr marL="0" indent="0">
              <a:buNone/>
            </a:pPr>
            <a:r>
              <a:rPr lang="en-US" sz="5900" b="1" dirty="0" err="1">
                <a:solidFill>
                  <a:srgbClr val="FF0000"/>
                </a:solidFill>
              </a:rPr>
              <a:t>A</a:t>
            </a:r>
            <a:r>
              <a:rPr lang="en-US" sz="5900" b="1" dirty="0" err="1"/>
              <a:t>nalyse</a:t>
            </a:r>
            <a:r>
              <a:rPr lang="en-US" sz="5900" b="1" dirty="0"/>
              <a:t>: </a:t>
            </a:r>
            <a:r>
              <a:rPr lang="en-US" sz="4400" dirty="0"/>
              <a:t>why you chose this artist, what do you like about their work? What    elements of their work will you explore? The style, lighting, subject etc.</a:t>
            </a:r>
          </a:p>
          <a:p>
            <a:pPr marL="0" indent="0">
              <a:buNone/>
            </a:pPr>
            <a:r>
              <a:rPr lang="en-US" dirty="0"/>
              <a:t> </a:t>
            </a:r>
          </a:p>
          <a:p>
            <a:pPr marL="0" indent="0">
              <a:buNone/>
            </a:pPr>
            <a:endParaRPr lang="en-GB" sz="2000" dirty="0">
              <a:solidFill>
                <a:schemeClr val="tx2"/>
              </a:solidFill>
            </a:endParaRPr>
          </a:p>
        </p:txBody>
      </p:sp>
      <p:sp>
        <p:nvSpPr>
          <p:cNvPr id="5" name="Title 4"/>
          <p:cNvSpPr>
            <a:spLocks noGrp="1"/>
          </p:cNvSpPr>
          <p:nvPr>
            <p:ph type="title"/>
          </p:nvPr>
        </p:nvSpPr>
        <p:spPr>
          <a:xfrm>
            <a:off x="496672" y="566232"/>
            <a:ext cx="8229600" cy="692696"/>
          </a:xfrm>
        </p:spPr>
        <p:txBody>
          <a:bodyPr>
            <a:normAutofit fontScale="90000"/>
          </a:bodyPr>
          <a:lstStyle/>
          <a:p>
            <a:pPr algn="l"/>
            <a:r>
              <a:rPr lang="en-GB" b="1" u="sng" dirty="0">
                <a:solidFill>
                  <a:schemeClr val="accent6">
                    <a:lumMod val="75000"/>
                  </a:schemeClr>
                </a:solidFill>
              </a:rPr>
              <a:t>Designer Research - I.D.E.A</a:t>
            </a:r>
            <a:br>
              <a:rPr lang="en-GB" b="1" u="sng" dirty="0"/>
            </a:br>
            <a:endParaRPr lang="en-GB" dirty="0"/>
          </a:p>
        </p:txBody>
      </p:sp>
    </p:spTree>
    <p:extLst>
      <p:ext uri="{BB962C8B-B14F-4D97-AF65-F5344CB8AC3E}">
        <p14:creationId xmlns:p14="http://schemas.microsoft.com/office/powerpoint/2010/main" val="54184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6672" y="566232"/>
            <a:ext cx="8229600" cy="692696"/>
          </a:xfrm>
        </p:spPr>
        <p:txBody>
          <a:bodyPr>
            <a:normAutofit fontScale="90000"/>
          </a:bodyPr>
          <a:lstStyle/>
          <a:p>
            <a:pPr algn="l"/>
            <a:r>
              <a:rPr lang="en-GB" b="1" u="sng" dirty="0">
                <a:solidFill>
                  <a:schemeClr val="accent6">
                    <a:lumMod val="75000"/>
                  </a:schemeClr>
                </a:solidFill>
              </a:rPr>
              <a:t>Designer Research - Layout</a:t>
            </a:r>
            <a:br>
              <a:rPr lang="en-GB" b="1" u="sng" dirty="0"/>
            </a:br>
            <a:endParaRPr lang="en-GB" dirty="0"/>
          </a:p>
        </p:txBody>
      </p:sp>
      <p:pic>
        <p:nvPicPr>
          <p:cNvPr id="5122" name="Picture 2" descr="Tips for Producing an Amazing GCSE Art Sketchbook This document contains  tips, examples and guidance to help students produce a">
            <a:extLst>
              <a:ext uri="{FF2B5EF4-FFF2-40B4-BE49-F238E27FC236}">
                <a16:creationId xmlns:a16="http://schemas.microsoft.com/office/drawing/2014/main" id="{4A9B2316-BBEF-47CB-B640-742CBA6C1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499250"/>
            <a:ext cx="4586320" cy="32172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OP Art Painting by Gary Grayson">
            <a:extLst>
              <a:ext uri="{FF2B5EF4-FFF2-40B4-BE49-F238E27FC236}">
                <a16:creationId xmlns:a16="http://schemas.microsoft.com/office/drawing/2014/main" id="{9EFF9035-6BC8-4F86-947B-D631E3A2B6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16519"/>
            <a:ext cx="2060848" cy="20608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5 Things to know about Pop Art - The KAZoART Contemporary Art Blog">
            <a:extLst>
              <a:ext uri="{FF2B5EF4-FFF2-40B4-BE49-F238E27FC236}">
                <a16:creationId xmlns:a16="http://schemas.microsoft.com/office/drawing/2014/main" id="{3BC856CF-7720-4666-8264-4EFDC9C674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3474" y="4787671"/>
            <a:ext cx="1705372" cy="1918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90D1A4-35B2-429B-83C4-05FC25E74CD4}"/>
              </a:ext>
            </a:extLst>
          </p:cNvPr>
          <p:cNvSpPr txBox="1"/>
          <p:nvPr/>
        </p:nvSpPr>
        <p:spPr>
          <a:xfrm>
            <a:off x="107504" y="1120676"/>
            <a:ext cx="3587224" cy="3170099"/>
          </a:xfrm>
          <a:prstGeom prst="rect">
            <a:avLst/>
          </a:prstGeom>
          <a:noFill/>
        </p:spPr>
        <p:txBody>
          <a:bodyPr wrap="square" rtlCol="0">
            <a:spAutoFit/>
          </a:bodyPr>
          <a:lstStyle/>
          <a:p>
            <a:r>
              <a:rPr lang="en-US" sz="2000" dirty="0"/>
              <a:t>The style of your layout needs to reflect the artist you have chosen.</a:t>
            </a:r>
          </a:p>
          <a:p>
            <a:endParaRPr lang="en-US" sz="2000" dirty="0"/>
          </a:p>
          <a:p>
            <a:r>
              <a:rPr lang="en-US" sz="2000" dirty="0"/>
              <a:t>Pop art is about using bright </a:t>
            </a:r>
            <a:r>
              <a:rPr lang="en-US" sz="2000" dirty="0" err="1"/>
              <a:t>colours</a:t>
            </a:r>
            <a:r>
              <a:rPr lang="en-US" sz="2000" dirty="0"/>
              <a:t> and clean lines.  This student has not presented their work on Pop art in the same way.  This demonstrated understanding of their sources.</a:t>
            </a:r>
            <a:endParaRPr lang="en-GB" sz="2000" dirty="0"/>
          </a:p>
        </p:txBody>
      </p:sp>
      <p:sp>
        <p:nvSpPr>
          <p:cNvPr id="3" name="TextBox 2">
            <a:extLst>
              <a:ext uri="{FF2B5EF4-FFF2-40B4-BE49-F238E27FC236}">
                <a16:creationId xmlns:a16="http://schemas.microsoft.com/office/drawing/2014/main" id="{40833F9F-6C9D-47E4-BD77-A717230D3544}"/>
              </a:ext>
            </a:extLst>
          </p:cNvPr>
          <p:cNvSpPr txBox="1"/>
          <p:nvPr/>
        </p:nvSpPr>
        <p:spPr>
          <a:xfrm>
            <a:off x="4211960" y="5264333"/>
            <a:ext cx="4824536" cy="646331"/>
          </a:xfrm>
          <a:prstGeom prst="rect">
            <a:avLst/>
          </a:prstGeom>
          <a:noFill/>
        </p:spPr>
        <p:txBody>
          <a:bodyPr wrap="square" rtlCol="0">
            <a:spAutoFit/>
          </a:bodyPr>
          <a:lstStyle/>
          <a:p>
            <a:r>
              <a:rPr lang="en-US" dirty="0"/>
              <a:t>The messy style of this style does not highlight the work of the student.</a:t>
            </a:r>
            <a:endParaRPr lang="en-GB" dirty="0"/>
          </a:p>
        </p:txBody>
      </p:sp>
    </p:spTree>
    <p:extLst>
      <p:ext uri="{BB962C8B-B14F-4D97-AF65-F5344CB8AC3E}">
        <p14:creationId xmlns:p14="http://schemas.microsoft.com/office/powerpoint/2010/main" val="378647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6672" y="566232"/>
            <a:ext cx="8229600" cy="692696"/>
          </a:xfrm>
        </p:spPr>
        <p:txBody>
          <a:bodyPr>
            <a:normAutofit fontScale="90000"/>
          </a:bodyPr>
          <a:lstStyle/>
          <a:p>
            <a:pPr algn="l"/>
            <a:r>
              <a:rPr lang="en-GB" b="1" u="sng" dirty="0">
                <a:solidFill>
                  <a:schemeClr val="accent6">
                    <a:lumMod val="75000"/>
                  </a:schemeClr>
                </a:solidFill>
              </a:rPr>
              <a:t>Designer Research - Layout</a:t>
            </a:r>
            <a:br>
              <a:rPr lang="en-GB" b="1" u="sng" dirty="0"/>
            </a:br>
            <a:endParaRPr lang="en-GB" dirty="0"/>
          </a:p>
        </p:txBody>
      </p:sp>
      <p:pic>
        <p:nvPicPr>
          <p:cNvPr id="1026" name="Picture 2" descr="AS Photography, A3 Cream Sketchbook, Photoshoot, ESA Theme Relationships,  Thomas Rotherham College, 2014… | Photography sketchbook, Photography  journal, Sketch book">
            <a:extLst>
              <a:ext uri="{FF2B5EF4-FFF2-40B4-BE49-F238E27FC236}">
                <a16:creationId xmlns:a16="http://schemas.microsoft.com/office/drawing/2014/main" id="{78EEFAF4-156F-4F65-B71E-5AD0325C88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606398"/>
            <a:ext cx="7020272" cy="52262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492CE1-67B9-426F-A165-4B4B8F99E13D}"/>
              </a:ext>
            </a:extLst>
          </p:cNvPr>
          <p:cNvSpPr txBox="1"/>
          <p:nvPr/>
        </p:nvSpPr>
        <p:spPr>
          <a:xfrm>
            <a:off x="251520" y="1412776"/>
            <a:ext cx="1152128" cy="369332"/>
          </a:xfrm>
          <a:prstGeom prst="rect">
            <a:avLst/>
          </a:prstGeom>
          <a:noFill/>
          <a:ln w="15875">
            <a:solidFill>
              <a:schemeClr val="accent1"/>
            </a:solidFill>
          </a:ln>
        </p:spPr>
        <p:txBody>
          <a:bodyPr wrap="square" rtlCol="0">
            <a:spAutoFit/>
          </a:bodyPr>
          <a:lstStyle/>
          <a:p>
            <a:r>
              <a:rPr lang="en-US" b="1" dirty="0"/>
              <a:t>Clear Title</a:t>
            </a:r>
            <a:endParaRPr lang="en-GB" b="1" dirty="0"/>
          </a:p>
        </p:txBody>
      </p:sp>
      <p:cxnSp>
        <p:nvCxnSpPr>
          <p:cNvPr id="6" name="Straight Arrow Connector 5">
            <a:extLst>
              <a:ext uri="{FF2B5EF4-FFF2-40B4-BE49-F238E27FC236}">
                <a16:creationId xmlns:a16="http://schemas.microsoft.com/office/drawing/2014/main" id="{E4C454DC-B6AB-42EF-B418-6738F33D9DCE}"/>
              </a:ext>
            </a:extLst>
          </p:cNvPr>
          <p:cNvCxnSpPr/>
          <p:nvPr/>
        </p:nvCxnSpPr>
        <p:spPr>
          <a:xfrm>
            <a:off x="1403648" y="1782108"/>
            <a:ext cx="1152128" cy="42275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885BE37-DF1E-497E-A5AF-6931A2FF1B2E}"/>
              </a:ext>
            </a:extLst>
          </p:cNvPr>
          <p:cNvSpPr txBox="1"/>
          <p:nvPr/>
        </p:nvSpPr>
        <p:spPr>
          <a:xfrm>
            <a:off x="220287" y="2564904"/>
            <a:ext cx="1152128" cy="646331"/>
          </a:xfrm>
          <a:prstGeom prst="rect">
            <a:avLst/>
          </a:prstGeom>
          <a:noFill/>
          <a:ln w="15875">
            <a:solidFill>
              <a:schemeClr val="accent1"/>
            </a:solidFill>
          </a:ln>
        </p:spPr>
        <p:txBody>
          <a:bodyPr wrap="square" rtlCol="0">
            <a:spAutoFit/>
          </a:bodyPr>
          <a:lstStyle/>
          <a:p>
            <a:pPr algn="ctr"/>
            <a:r>
              <a:rPr lang="en-US" b="1" dirty="0"/>
              <a:t>Neat borders</a:t>
            </a:r>
            <a:endParaRPr lang="en-GB" b="1" dirty="0"/>
          </a:p>
        </p:txBody>
      </p:sp>
      <p:cxnSp>
        <p:nvCxnSpPr>
          <p:cNvPr id="9" name="Straight Arrow Connector 8">
            <a:extLst>
              <a:ext uri="{FF2B5EF4-FFF2-40B4-BE49-F238E27FC236}">
                <a16:creationId xmlns:a16="http://schemas.microsoft.com/office/drawing/2014/main" id="{F15274C8-E19E-4EC4-9609-DCEB45CAEF24}"/>
              </a:ext>
            </a:extLst>
          </p:cNvPr>
          <p:cNvCxnSpPr/>
          <p:nvPr/>
        </p:nvCxnSpPr>
        <p:spPr>
          <a:xfrm>
            <a:off x="1372415" y="2945006"/>
            <a:ext cx="1152128" cy="42275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0305D8-42DE-4719-A868-DE9F0DC619EE}"/>
              </a:ext>
            </a:extLst>
          </p:cNvPr>
          <p:cNvSpPr txBox="1"/>
          <p:nvPr/>
        </p:nvSpPr>
        <p:spPr>
          <a:xfrm>
            <a:off x="441754" y="4617744"/>
            <a:ext cx="1152128" cy="646331"/>
          </a:xfrm>
          <a:prstGeom prst="rect">
            <a:avLst/>
          </a:prstGeom>
          <a:noFill/>
          <a:ln w="15875">
            <a:solidFill>
              <a:schemeClr val="accent1"/>
            </a:solidFill>
          </a:ln>
        </p:spPr>
        <p:txBody>
          <a:bodyPr wrap="square" rtlCol="0">
            <a:spAutoFit/>
          </a:bodyPr>
          <a:lstStyle/>
          <a:p>
            <a:pPr algn="ctr"/>
            <a:r>
              <a:rPr lang="en-US" b="1" dirty="0"/>
              <a:t>Good use of space.</a:t>
            </a:r>
            <a:endParaRPr lang="en-GB" b="1" dirty="0"/>
          </a:p>
        </p:txBody>
      </p:sp>
    </p:spTree>
    <p:extLst>
      <p:ext uri="{BB962C8B-B14F-4D97-AF65-F5344CB8AC3E}">
        <p14:creationId xmlns:p14="http://schemas.microsoft.com/office/powerpoint/2010/main" val="2398088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6672" y="566232"/>
            <a:ext cx="8229600" cy="692696"/>
          </a:xfrm>
        </p:spPr>
        <p:txBody>
          <a:bodyPr>
            <a:normAutofit fontScale="90000"/>
          </a:bodyPr>
          <a:lstStyle/>
          <a:p>
            <a:pPr algn="l"/>
            <a:r>
              <a:rPr lang="en-GB" b="1" u="sng" dirty="0">
                <a:solidFill>
                  <a:schemeClr val="accent6">
                    <a:lumMod val="75000"/>
                  </a:schemeClr>
                </a:solidFill>
              </a:rPr>
              <a:t>Designer Research - Layout</a:t>
            </a:r>
            <a:br>
              <a:rPr lang="en-GB" b="1" u="sng" dirty="0"/>
            </a:br>
            <a:endParaRPr lang="en-GB" dirty="0"/>
          </a:p>
        </p:txBody>
      </p:sp>
      <p:pic>
        <p:nvPicPr>
          <p:cNvPr id="2050" name="Picture 2" descr="Student Sketchbooks">
            <a:extLst>
              <a:ext uri="{FF2B5EF4-FFF2-40B4-BE49-F238E27FC236}">
                <a16:creationId xmlns:a16="http://schemas.microsoft.com/office/drawing/2014/main" id="{A6D015FD-F8C2-420B-8BBD-DD051E415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700808"/>
            <a:ext cx="6369025" cy="47800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2FA7345-33B2-497A-8D71-1C38BC32560C}"/>
              </a:ext>
            </a:extLst>
          </p:cNvPr>
          <p:cNvSpPr txBox="1"/>
          <p:nvPr/>
        </p:nvSpPr>
        <p:spPr>
          <a:xfrm>
            <a:off x="395536" y="2204864"/>
            <a:ext cx="1872208" cy="1754326"/>
          </a:xfrm>
          <a:prstGeom prst="rect">
            <a:avLst/>
          </a:prstGeom>
          <a:noFill/>
        </p:spPr>
        <p:txBody>
          <a:bodyPr wrap="square" rtlCol="0">
            <a:spAutoFit/>
          </a:bodyPr>
          <a:lstStyle/>
          <a:p>
            <a:r>
              <a:rPr lang="en-US" dirty="0"/>
              <a:t>You can make your page look interesting, but your work and images should be the main focus.</a:t>
            </a:r>
            <a:endParaRPr lang="en-GB" dirty="0"/>
          </a:p>
        </p:txBody>
      </p:sp>
    </p:spTree>
    <p:extLst>
      <p:ext uri="{BB962C8B-B14F-4D97-AF65-F5344CB8AC3E}">
        <p14:creationId xmlns:p14="http://schemas.microsoft.com/office/powerpoint/2010/main" val="325161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6672" y="566232"/>
            <a:ext cx="8229600" cy="692696"/>
          </a:xfrm>
        </p:spPr>
        <p:txBody>
          <a:bodyPr>
            <a:normAutofit fontScale="90000"/>
          </a:bodyPr>
          <a:lstStyle/>
          <a:p>
            <a:pPr algn="l"/>
            <a:r>
              <a:rPr lang="en-GB" b="1" u="sng" dirty="0">
                <a:solidFill>
                  <a:schemeClr val="accent6">
                    <a:lumMod val="75000"/>
                  </a:schemeClr>
                </a:solidFill>
              </a:rPr>
              <a:t>Designer Research - Layout</a:t>
            </a:r>
            <a:br>
              <a:rPr lang="en-GB" b="1" u="sng" dirty="0"/>
            </a:br>
            <a:endParaRPr lang="en-GB" dirty="0"/>
          </a:p>
        </p:txBody>
      </p:sp>
      <p:pic>
        <p:nvPicPr>
          <p:cNvPr id="3074" name="Picture 2" descr="Image result for photography portfolio ideas for students">
            <a:extLst>
              <a:ext uri="{FF2B5EF4-FFF2-40B4-BE49-F238E27FC236}">
                <a16:creationId xmlns:a16="http://schemas.microsoft.com/office/drawing/2014/main" id="{85665557-94D4-4F40-A3B5-0B4D873C4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377" y="1484784"/>
            <a:ext cx="7010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19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70733BE8179498FA8714FDB28CB3C" ma:contentTypeVersion="13" ma:contentTypeDescription="Create a new document." ma:contentTypeScope="" ma:versionID="aab421af13ea25fbaaf8cf7f44b4ed85">
  <xsd:schema xmlns:xsd="http://www.w3.org/2001/XMLSchema" xmlns:xs="http://www.w3.org/2001/XMLSchema" xmlns:p="http://schemas.microsoft.com/office/2006/metadata/properties" xmlns:ns3="6925e06d-5bf7-40ef-b613-2de4150db5c2" xmlns:ns4="aff4038a-66e5-4721-983a-e0308e6d2563" targetNamespace="http://schemas.microsoft.com/office/2006/metadata/properties" ma:root="true" ma:fieldsID="b60825d38af0dd7e8f460816de75b114" ns3:_="" ns4:_="">
    <xsd:import namespace="6925e06d-5bf7-40ef-b613-2de4150db5c2"/>
    <xsd:import namespace="aff4038a-66e5-4721-983a-e0308e6d25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5e06d-5bf7-40ef-b613-2de4150db5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f4038a-66e5-4721-983a-e0308e6d25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C314FF-FE71-4956-B756-3405FC8AB01C}">
  <ds:schemaRefs>
    <ds:schemaRef ds:uri="http://purl.org/dc/dcmitype/"/>
    <ds:schemaRef ds:uri="http://purl.org/dc/terms/"/>
    <ds:schemaRef ds:uri="http://schemas.microsoft.com/office/2006/documentManagement/types"/>
    <ds:schemaRef ds:uri="http://schemas.microsoft.com/office/infopath/2007/PartnerControls"/>
    <ds:schemaRef ds:uri="aff4038a-66e5-4721-983a-e0308e6d2563"/>
    <ds:schemaRef ds:uri="http://schemas.microsoft.com/office/2006/metadata/properties"/>
    <ds:schemaRef ds:uri="http://purl.org/dc/elements/1.1/"/>
    <ds:schemaRef ds:uri="http://schemas.openxmlformats.org/package/2006/metadata/core-properties"/>
    <ds:schemaRef ds:uri="6925e06d-5bf7-40ef-b613-2de4150db5c2"/>
    <ds:schemaRef ds:uri="http://www.w3.org/XML/1998/namespace"/>
  </ds:schemaRefs>
</ds:datastoreItem>
</file>

<file path=customXml/itemProps2.xml><?xml version="1.0" encoding="utf-8"?>
<ds:datastoreItem xmlns:ds="http://schemas.openxmlformats.org/officeDocument/2006/customXml" ds:itemID="{9CE05FB2-A8B3-4977-A72A-E5B4985D282C}">
  <ds:schemaRefs>
    <ds:schemaRef ds:uri="http://schemas.microsoft.com/sharepoint/v3/contenttype/forms"/>
  </ds:schemaRefs>
</ds:datastoreItem>
</file>

<file path=customXml/itemProps3.xml><?xml version="1.0" encoding="utf-8"?>
<ds:datastoreItem xmlns:ds="http://schemas.openxmlformats.org/officeDocument/2006/customXml" ds:itemID="{59FA70FB-C237-4CAF-A0EA-BE390DBFB4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5e06d-5bf7-40ef-b613-2de4150db5c2"/>
    <ds:schemaRef ds:uri="aff4038a-66e5-4721-983a-e0308e6d2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172</TotalTime>
  <Words>485</Words>
  <Application>Microsoft Office PowerPoint</Application>
  <PresentationFormat>On-screen Show (4:3)</PresentationFormat>
  <Paragraphs>41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A-Level Taster Task</vt:lpstr>
      <vt:lpstr>Toby Keller</vt:lpstr>
      <vt:lpstr>Designer Research - Layout </vt:lpstr>
      <vt:lpstr>Artist Research </vt:lpstr>
      <vt:lpstr>Designer Research - I.D.E.A </vt:lpstr>
      <vt:lpstr>Designer Research - Layout </vt:lpstr>
      <vt:lpstr>Designer Research - Layout </vt:lpstr>
      <vt:lpstr>Designer Research - Layout </vt:lpstr>
      <vt:lpstr>Designer Research - Layout </vt:lpstr>
      <vt:lpstr>What do you need to include?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artist research page</dc:title>
  <dc:creator>Henrietta Rosselli</dc:creator>
  <cp:lastModifiedBy>Mr C Goddard (rCGO)</cp:lastModifiedBy>
  <cp:revision>34</cp:revision>
  <cp:lastPrinted>2020-10-16T10:17:37Z</cp:lastPrinted>
  <dcterms:created xsi:type="dcterms:W3CDTF">2016-11-05T13:13:55Z</dcterms:created>
  <dcterms:modified xsi:type="dcterms:W3CDTF">2020-11-04T09:42:26Z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0x010100AA370733BE8179498FA8714FDB28CB3C</vt:lpwstr>
  </property>
</Properties>
</file>